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88cc1595c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88cc1595c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88cc1595c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88cc1595c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88cc1595c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88cc1595c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88cc1595c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88cc1595c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88cc1595c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88cc1595c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88cc1595c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88cc1595c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88cc1595c5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88cc1595c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 title="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 title="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 title="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 title="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 title="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 title="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 title="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 title="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